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70" autoAdjust="0"/>
    <p:restoredTop sz="94660"/>
  </p:normalViewPr>
  <p:slideViewPr>
    <p:cSldViewPr snapToGrid="0">
      <p:cViewPr>
        <p:scale>
          <a:sx n="112" d="100"/>
          <a:sy n="112" d="100"/>
        </p:scale>
        <p:origin x="167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13/06/19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10544" y="1723431"/>
            <a:ext cx="5275385" cy="1192238"/>
          </a:xfrm>
        </p:spPr>
        <p:txBody>
          <a:bodyPr/>
          <a:lstStyle/>
          <a:p>
            <a:r>
              <a:rPr lang="es-MX" sz="7200" b="1" dirty="0">
                <a:latin typeface="SF Pro Display" pitchFamily="2" charset="0"/>
                <a:ea typeface="SF Pro Display" pitchFamily="2" charset="0"/>
              </a:rPr>
              <a:t>iOS Básico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85409"/>
            <a:ext cx="4684542" cy="728370"/>
          </a:xfrm>
        </p:spPr>
        <p:txBody>
          <a:bodyPr>
            <a:normAutofit/>
          </a:bodyPr>
          <a:lstStyle/>
          <a:p>
            <a:r>
              <a:rPr lang="es-MX" sz="3200" dirty="0"/>
              <a:t>Día 5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6" y="3165303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2800" dirty="0"/>
          </a:p>
          <a:p>
            <a:r>
              <a:rPr lang="es-MX" sz="2800" dirty="0"/>
              <a:t>Vamo a unir todo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AAE4A-DB16-5844-989F-40CF4C09F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3492" y="2797902"/>
            <a:ext cx="2155637" cy="2155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8745" y="360669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De gatear a caminar</a:t>
            </a:r>
          </a:p>
        </p:txBody>
      </p:sp>
      <p:sp>
        <p:nvSpPr>
          <p:cNvPr id="5" name="Marcador de posición de contenido 2">
            <a:extLst>
              <a:ext uri="{FF2B5EF4-FFF2-40B4-BE49-F238E27FC236}">
                <a16:creationId xmlns:a16="http://schemas.microsoft.com/office/drawing/2014/main" id="{9E039D28-342C-104B-A805-B1E3E23D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781" y="1538241"/>
            <a:ext cx="6994597" cy="4959090"/>
          </a:xfrm>
        </p:spPr>
        <p:txBody>
          <a:bodyPr/>
          <a:lstStyle/>
          <a:p>
            <a:r>
              <a:rPr lang="es-ES" altLang="en-US" sz="1800" b="1" dirty="0"/>
              <a:t>Qué hemos aprendido éstos días:</a:t>
            </a:r>
          </a:p>
          <a:p>
            <a:r>
              <a:rPr lang="es-ES" altLang="en-US" sz="1800" b="1" dirty="0"/>
              <a:t>	</a:t>
            </a:r>
            <a:r>
              <a:rPr lang="es-ES" altLang="en-US" sz="1800" dirty="0"/>
              <a:t>- iOS</a:t>
            </a:r>
          </a:p>
          <a:p>
            <a:r>
              <a:rPr lang="es-ES" altLang="en-US" sz="1800" dirty="0"/>
              <a:t>	- </a:t>
            </a:r>
            <a:r>
              <a:rPr lang="es-ES" altLang="en-US" sz="1800" dirty="0" err="1"/>
              <a:t>macOS</a:t>
            </a:r>
            <a:endParaRPr lang="es-ES" altLang="en-US" sz="1800" dirty="0"/>
          </a:p>
          <a:p>
            <a:r>
              <a:rPr lang="es-ES" altLang="en-US" sz="1800" dirty="0"/>
              <a:t>	- Entorno de desarrollo </a:t>
            </a:r>
            <a:r>
              <a:rPr lang="es-ES" altLang="en-US" sz="1800" dirty="0" err="1"/>
              <a:t>Xcode</a:t>
            </a:r>
            <a:endParaRPr lang="es-ES" altLang="en-US" sz="1800" dirty="0"/>
          </a:p>
          <a:p>
            <a:r>
              <a:rPr lang="es-ES" altLang="en-US" sz="1800" dirty="0"/>
              <a:t>	- Simuladores</a:t>
            </a:r>
          </a:p>
          <a:p>
            <a:r>
              <a:rPr lang="es-ES" altLang="en-US" sz="1800" dirty="0"/>
              <a:t>	- Cuenta de desarrollador Apple </a:t>
            </a:r>
            <a:r>
              <a:rPr lang="es-ES" altLang="en-US" sz="1800" dirty="0" err="1"/>
              <a:t>Developer</a:t>
            </a:r>
            <a:endParaRPr lang="es-ES" altLang="en-US" sz="1800" dirty="0"/>
          </a:p>
          <a:p>
            <a:r>
              <a:rPr lang="es-ES" altLang="en-US" sz="1800" dirty="0"/>
              <a:t>	- View </a:t>
            </a:r>
            <a:r>
              <a:rPr lang="es-ES" altLang="en-US" sz="1800" dirty="0" err="1"/>
              <a:t>Controller</a:t>
            </a:r>
            <a:endParaRPr lang="es-ES" altLang="en-US" sz="1800" dirty="0"/>
          </a:p>
          <a:p>
            <a:r>
              <a:rPr lang="es-ES" altLang="en-US" sz="1800" dirty="0"/>
              <a:t>	- </a:t>
            </a:r>
            <a:r>
              <a:rPr lang="es-ES" altLang="en-US" sz="1800" dirty="0" err="1"/>
              <a:t>Storyboard</a:t>
            </a:r>
            <a:endParaRPr lang="es-ES" altLang="en-US" sz="1800" dirty="0"/>
          </a:p>
          <a:p>
            <a:r>
              <a:rPr lang="es-ES" altLang="en-US" sz="1800" dirty="0"/>
              <a:t>	- Archivos .Swift</a:t>
            </a:r>
          </a:p>
          <a:p>
            <a:r>
              <a:rPr lang="es-ES" altLang="en-US" sz="1800" dirty="0"/>
              <a:t>	- </a:t>
            </a:r>
            <a:r>
              <a:rPr lang="es-ES" altLang="en-US" sz="1800" dirty="0" err="1"/>
              <a:t>Sintáxis</a:t>
            </a:r>
            <a:r>
              <a:rPr lang="es-ES" altLang="en-US" sz="1800" dirty="0"/>
              <a:t> de Swift</a:t>
            </a:r>
          </a:p>
          <a:p>
            <a:r>
              <a:rPr lang="es-ES" altLang="en-US" sz="1800" dirty="0"/>
              <a:t>		- Arreglos, condicionales y ciclos</a:t>
            </a:r>
          </a:p>
          <a:p>
            <a:r>
              <a:rPr lang="es-ES" altLang="en-US" sz="1800" dirty="0"/>
              <a:t>		- Clases, objetos, métodos y atributos</a:t>
            </a:r>
            <a:endParaRPr lang="es-ES" altLang="en-US" sz="1800" b="1" dirty="0"/>
          </a:p>
          <a:p>
            <a:r>
              <a:rPr lang="es-ES" altLang="en-US" sz="1800" b="1" dirty="0"/>
              <a:t>		</a:t>
            </a:r>
            <a:r>
              <a:rPr lang="es-ES" altLang="en-US" sz="1800" dirty="0"/>
              <a:t>- Bibliotecas y extensiones</a:t>
            </a:r>
            <a:endParaRPr lang="es-ES" altLang="en-US" sz="1800" b="1" dirty="0"/>
          </a:p>
        </p:txBody>
      </p:sp>
      <p:pic>
        <p:nvPicPr>
          <p:cNvPr id="1025" name="Picture 1" descr="page2image15861584">
            <a:extLst>
              <a:ext uri="{FF2B5EF4-FFF2-40B4-BE49-F238E27FC236}">
                <a16:creationId xmlns:a16="http://schemas.microsoft.com/office/drawing/2014/main" id="{F665C5CA-1309-6D4A-B2C6-86FD48B1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20" y="1752692"/>
            <a:ext cx="2266950" cy="140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15860752">
            <a:extLst>
              <a:ext uri="{FF2B5EF4-FFF2-40B4-BE49-F238E27FC236}">
                <a16:creationId xmlns:a16="http://schemas.microsoft.com/office/drawing/2014/main" id="{B68EFD73-87EA-4E4D-8711-E8F3D951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20" y="4424398"/>
            <a:ext cx="901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6844" y="461463"/>
            <a:ext cx="6432669" cy="596265"/>
          </a:xfrm>
        </p:spPr>
        <p:txBody>
          <a:bodyPr>
            <a:normAutofit/>
          </a:bodyPr>
          <a:lstStyle/>
          <a:p>
            <a:pPr algn="r"/>
            <a:r>
              <a:rPr lang="es-MX" altLang="es-ES" dirty="0"/>
              <a:t>De gatear a caminar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18484"/>
            <a:ext cx="6773593" cy="4445391"/>
          </a:xfrm>
        </p:spPr>
        <p:txBody>
          <a:bodyPr/>
          <a:lstStyle/>
          <a:p>
            <a:r>
              <a:rPr lang="es-ES" altLang="en-US" sz="1400" b="1" dirty="0"/>
              <a:t>Qué hemos aprendido éstos días: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View </a:t>
            </a:r>
            <a:r>
              <a:rPr lang="es-ES" altLang="en-US" sz="1400" dirty="0" err="1"/>
              <a:t>Controller</a:t>
            </a:r>
            <a:endParaRPr lang="es-ES" altLang="en-US" sz="1400" dirty="0"/>
          </a:p>
          <a:p>
            <a:r>
              <a:rPr lang="es-ES" altLang="en-US" sz="1400" dirty="0"/>
              <a:t>	- Elementos de </a:t>
            </a:r>
            <a:r>
              <a:rPr lang="es-ES" altLang="en-US" sz="1400" dirty="0" err="1"/>
              <a:t>UIKit</a:t>
            </a:r>
            <a:r>
              <a:rPr lang="es-ES" altLang="en-US" sz="1400" dirty="0"/>
              <a:t> - Personalización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Segues</a:t>
            </a:r>
            <a:r>
              <a:rPr lang="es-ES" altLang="en-US" sz="1400" dirty="0"/>
              <a:t> – </a:t>
            </a:r>
            <a:r>
              <a:rPr lang="es-ES" altLang="en-US" sz="1400" dirty="0" err="1"/>
              <a:t>Storyboard</a:t>
            </a:r>
            <a:r>
              <a:rPr lang="es-ES" altLang="en-US" sz="1400" dirty="0"/>
              <a:t> ID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Cocoa</a:t>
            </a:r>
            <a:r>
              <a:rPr lang="es-ES" altLang="en-US" sz="1400" dirty="0"/>
              <a:t> Touch </a:t>
            </a:r>
            <a:r>
              <a:rPr lang="es-ES" altLang="en-US" sz="1400" dirty="0" err="1"/>
              <a:t>Class</a:t>
            </a:r>
            <a:endParaRPr lang="es-ES" altLang="en-US" sz="1400" dirty="0"/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Assets.xcassets</a:t>
            </a:r>
            <a:endParaRPr lang="es-ES" altLang="en-US" sz="1400" dirty="0"/>
          </a:p>
          <a:p>
            <a:r>
              <a:rPr lang="es-ES" altLang="en-US" sz="1400" b="1" dirty="0"/>
              <a:t>		</a:t>
            </a:r>
            <a:r>
              <a:rPr lang="es-ES" altLang="en-US" sz="1400" dirty="0" err="1"/>
              <a:t>AppIcon</a:t>
            </a:r>
            <a:endParaRPr lang="es-ES" altLang="en-US" sz="1400" dirty="0"/>
          </a:p>
          <a:p>
            <a:r>
              <a:rPr lang="es-ES" altLang="en-US" sz="1400" b="1" dirty="0"/>
              <a:t>		</a:t>
            </a:r>
            <a:r>
              <a:rPr lang="es-ES" altLang="en-US" sz="1400" dirty="0"/>
              <a:t>Insertar imágenes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Time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UIColor</a:t>
            </a:r>
            <a:endParaRPr lang="es-ES" altLang="en-US" sz="1400" dirty="0"/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Auto </a:t>
            </a:r>
            <a:r>
              <a:rPr lang="es-ES" altLang="en-US" sz="1400" dirty="0" err="1"/>
              <a:t>Resizing</a:t>
            </a:r>
            <a:endParaRPr lang="es-ES" altLang="en-US" sz="1400" dirty="0"/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Instalación en dispositivo físico</a:t>
            </a:r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ImageView</a:t>
            </a:r>
            <a:endParaRPr lang="es-ES" altLang="en-US" sz="1400" dirty="0"/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Navigation</a:t>
            </a:r>
            <a:r>
              <a:rPr lang="es-ES" altLang="en-US" sz="1400" dirty="0"/>
              <a:t> </a:t>
            </a:r>
            <a:r>
              <a:rPr lang="es-ES" altLang="en-US" sz="1400" dirty="0" err="1"/>
              <a:t>Controller</a:t>
            </a:r>
            <a:endParaRPr lang="es-ES" altLang="en-US" sz="1400" dirty="0"/>
          </a:p>
          <a:p>
            <a:r>
              <a:rPr lang="es-ES" altLang="en-US" sz="1400" b="1" dirty="0"/>
              <a:t>	</a:t>
            </a:r>
            <a:r>
              <a:rPr lang="es-ES" altLang="en-US" sz="1400" dirty="0"/>
              <a:t>- </a:t>
            </a:r>
            <a:r>
              <a:rPr lang="es-ES" altLang="en-US" sz="1400" dirty="0" err="1"/>
              <a:t>WebView</a:t>
            </a:r>
            <a:r>
              <a:rPr lang="es-ES" altLang="en-US" sz="1400" dirty="0"/>
              <a:t> para PDF</a:t>
            </a:r>
            <a:endParaRPr lang="es-ES" altLang="en-US" sz="1400" b="1" dirty="0"/>
          </a:p>
          <a:p>
            <a:endParaRPr lang="es-ES" altLang="en-US" dirty="0"/>
          </a:p>
          <a:p>
            <a:r>
              <a:rPr lang="es-ES" altLang="en-US" dirty="0"/>
              <a:t>	</a:t>
            </a:r>
          </a:p>
          <a:p>
            <a:r>
              <a:rPr lang="es-ES" altLang="en-US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FE8EA-785E-1840-8A8A-CEF06204B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653" y="2716134"/>
            <a:ext cx="3451860" cy="21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3389" y="315862"/>
            <a:ext cx="5436235" cy="596265"/>
          </a:xfrm>
        </p:spPr>
        <p:txBody>
          <a:bodyPr/>
          <a:lstStyle/>
          <a:p>
            <a:pPr algn="r"/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580749"/>
          </a:xfrm>
        </p:spPr>
        <p:txBody>
          <a:bodyPr/>
          <a:lstStyle/>
          <a:p>
            <a:r>
              <a:rPr lang="es-ES" altLang="en-US" sz="1800" dirty="0"/>
              <a:t>Regresando a WhatsApp:</a:t>
            </a:r>
          </a:p>
          <a:p>
            <a:endParaRPr lang="es-ES" altLang="en-US" sz="1800" b="1" dirty="0"/>
          </a:p>
          <a:p>
            <a:r>
              <a:rPr lang="es-ES" altLang="en-US" sz="1800" b="1" dirty="0"/>
              <a:t>	</a:t>
            </a:r>
          </a:p>
          <a:p>
            <a:endParaRPr lang="es-ES" altLang="en-US" sz="1800" b="1" dirty="0"/>
          </a:p>
          <a:p>
            <a:r>
              <a:rPr lang="es-ES" altLang="en-US" sz="1800" b="1" dirty="0"/>
              <a:t>El </a:t>
            </a:r>
            <a:r>
              <a:rPr lang="es-ES" altLang="en-US" sz="1800" b="1" dirty="0" err="1"/>
              <a:t>Navigation</a:t>
            </a:r>
            <a:r>
              <a:rPr lang="es-ES" altLang="en-US" sz="1800" b="1" dirty="0"/>
              <a:t> </a:t>
            </a:r>
            <a:r>
              <a:rPr lang="es-ES" altLang="en-US" sz="1800" b="1" dirty="0" err="1"/>
              <a:t>Controller</a:t>
            </a:r>
            <a:endParaRPr lang="es-ES" altLang="en-US" sz="1800" b="1" dirty="0"/>
          </a:p>
          <a:p>
            <a:endParaRPr lang="es-ES" altLang="en-US" sz="1800" b="1" dirty="0"/>
          </a:p>
          <a:p>
            <a:r>
              <a:rPr lang="es-ES" altLang="en-US" sz="1800" b="1" dirty="0"/>
              <a:t>	</a:t>
            </a:r>
            <a:r>
              <a:rPr lang="es-ES" altLang="en-US" sz="1800" dirty="0"/>
              <a:t>En la parte superior existe </a:t>
            </a:r>
          </a:p>
          <a:p>
            <a:r>
              <a:rPr lang="es-ES" altLang="en-US" sz="1800" dirty="0"/>
              <a:t>		un elemento</a:t>
            </a:r>
            <a:r>
              <a:rPr lang="es-ES" altLang="en-US" sz="1600" dirty="0"/>
              <a:t> que puede</a:t>
            </a:r>
          </a:p>
          <a:p>
            <a:r>
              <a:rPr lang="es-ES" altLang="en-US" sz="1800" dirty="0"/>
              <a:t>		tiene 2 botones y un título</a:t>
            </a:r>
          </a:p>
          <a:p>
            <a:endParaRPr lang="es-ES" altLang="en-US" sz="1800" dirty="0"/>
          </a:p>
          <a:p>
            <a:endParaRPr lang="es-ES" altLang="en-US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CBED85-40A0-C441-8A07-99678E8B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58"/>
          <a:stretch/>
        </p:blipFill>
        <p:spPr>
          <a:xfrm>
            <a:off x="6009111" y="1736080"/>
            <a:ext cx="2420513" cy="169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B0A88-6901-604C-B025-25F8B6ED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11" y="3485609"/>
            <a:ext cx="1719298" cy="30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2938-A805-E348-B43D-5D39CFA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_tradnl" dirty="0"/>
              <a:t>Web View: Un elemento importante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EF42-361B-6343-85A3-61CAA9BA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Web View : </a:t>
            </a:r>
          </a:p>
          <a:p>
            <a:r>
              <a:rPr lang="es-ES_tradnl" dirty="0"/>
              <a:t>	Nos permitirá visualizar elementos como PDFS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30AE4-FB01-3149-9AE8-424278D8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02" y="3369776"/>
            <a:ext cx="4062328" cy="3488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CBCCB-B773-1F44-AFC1-7C7743FC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99" y="320888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141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3257</TotalTime>
  <Words>41</Words>
  <Application>Microsoft Macintosh PowerPoint</Application>
  <PresentationFormat>On-screen Show (4:3)</PresentationFormat>
  <Paragraphs>49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Bauhaus 93</vt:lpstr>
      <vt:lpstr>Calibri</vt:lpstr>
      <vt:lpstr>Calibri Light</vt:lpstr>
      <vt:lpstr>Century Gothic</vt:lpstr>
      <vt:lpstr>SF Pro Display</vt:lpstr>
      <vt:lpstr>Tema de Office</vt:lpstr>
      <vt:lpstr>iOS Básico</vt:lpstr>
      <vt:lpstr>De gatear a caminar</vt:lpstr>
      <vt:lpstr>De gatear a caminar</vt:lpstr>
      <vt:lpstr>PowerPoint Presentation</vt:lpstr>
      <vt:lpstr>Web View: Un elemento importante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SAMUEL ARTURO GARRIDO SANCHEZ</cp:lastModifiedBy>
  <cp:revision>52</cp:revision>
  <cp:lastPrinted>2019-06-09T20:27:55Z</cp:lastPrinted>
  <dcterms:created xsi:type="dcterms:W3CDTF">2016-11-11T20:42:00Z</dcterms:created>
  <dcterms:modified xsi:type="dcterms:W3CDTF">2019-06-14T14:56:14Z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